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717-C3EB-4FF1-9306-F9F9CE58002E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6A30-4F0F-4F2F-BD58-9D865A56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78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717-C3EB-4FF1-9306-F9F9CE58002E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6A30-4F0F-4F2F-BD58-9D865A56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54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717-C3EB-4FF1-9306-F9F9CE58002E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6A30-4F0F-4F2F-BD58-9D865A56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08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717-C3EB-4FF1-9306-F9F9CE58002E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6A30-4F0F-4F2F-BD58-9D865A56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82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717-C3EB-4FF1-9306-F9F9CE58002E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6A30-4F0F-4F2F-BD58-9D865A56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40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717-C3EB-4FF1-9306-F9F9CE58002E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6A30-4F0F-4F2F-BD58-9D865A56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91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717-C3EB-4FF1-9306-F9F9CE58002E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6A30-4F0F-4F2F-BD58-9D865A56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20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717-C3EB-4FF1-9306-F9F9CE58002E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6A30-4F0F-4F2F-BD58-9D865A56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96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717-C3EB-4FF1-9306-F9F9CE58002E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6A30-4F0F-4F2F-BD58-9D865A56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38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717-C3EB-4FF1-9306-F9F9CE58002E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6A30-4F0F-4F2F-BD58-9D865A56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04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717-C3EB-4FF1-9306-F9F9CE58002E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6A30-4F0F-4F2F-BD58-9D865A56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66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7717-C3EB-4FF1-9306-F9F9CE58002E}" type="datetimeFigureOut">
              <a:rPr lang="de-DE" smtClean="0"/>
              <a:t>27.09.2020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A6A30-4F0F-4F2F-BD58-9D865A56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20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D:\Nico Seite NEU visualisieren\26.09.2020\verord-meldew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748" y="-352425"/>
            <a:ext cx="1068863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5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Nico Seite NEU visualisieren\26.09.2020\verord-meldew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2425"/>
            <a:ext cx="1068863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7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ico Seite NEU visualisieren\26.09.2020\verord-meldew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2425"/>
            <a:ext cx="1068863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2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 descr="D:\Nico Seite NEU visualisieren\26.09.2020\verord-meldew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2425"/>
            <a:ext cx="1068863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6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 descr="D:\Nico Seite NEU visualisieren\26.09.2020\verord-meldew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2425"/>
            <a:ext cx="1068863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7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 descr="D:\Nico Seite NEU visualisieren\26.09.2020\verord-meldew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2425"/>
            <a:ext cx="1068863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 descr="D:\Nico Seite NEU visualisieren\26.09.2020\verord-meldew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2425"/>
            <a:ext cx="1068863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03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 descr="D:\Nico Seite NEU visualisieren\26.09.2020\verord-meldew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2425"/>
            <a:ext cx="1068863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6731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 Schumann</dc:creator>
  <cp:lastModifiedBy>Nico Schumann</cp:lastModifiedBy>
  <cp:revision>1</cp:revision>
  <dcterms:created xsi:type="dcterms:W3CDTF">2020-09-27T10:38:25Z</dcterms:created>
  <dcterms:modified xsi:type="dcterms:W3CDTF">2020-09-27T10:43:14Z</dcterms:modified>
</cp:coreProperties>
</file>